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After waking up [3:190-194]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إِنَّ فِيْ خَلْقِ السَّمَـٰوَٰتِ وَالْأَرْضِ وَاخْتِلَـٰفِ الَّيْلِ وَالنَّهَارِ لَـَٔايَـٰتٍ لِّأُو۟لِيْ الْأَلْبَـٰبِ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most Gracious,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فِيْ خَلْقِ السَّمَـٰوَٰتِ وَالْأَرْضِ وَاخْتِلَـٰفِ الَّيْلِ وَالنَّهَارِ لَـَٔايَـٰتٍ لِّأُو۟لِيْ الْأَلْبَـٰبِ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 fī khalqis samāwāti wal-arḍi wakhtilāfil layli wan nahāri la-āyātin li-ulil-albāb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surely in the creation of the heavens and the earth and the alternation of the night and the day there are signs for men who understand.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يَذْكُرُونَ اللَّهَ قِيَـٰمًا وَقُعُودًا وَعَلَى جُنُوبِهِمْ وَيَتَفَكَّرُونَ فِيْ خَلْقِ السَّمَـٰوَٰتِ وَالْأَرْضِ رَبَّنَا مَا خَلَقْتَ هَـٰذَا بَـٰطِلًا سُبْحَـٰنَكَ فَقِنَا عَذَابَ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alladhīna yadhkurūnallāha qiyāman waqu`ūdan wa`alā junūbihim wayatafakkarūna fī khalqis samāwāti wal-arḍi rabbanā mā khalaqta hādhā bāṭilan subḥānaka faqinā `adhāban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remember Allah standing and sitting and lying on their sides and reflect on the creation of the heavens and the earth: Our Lord! Thou hast not created this in vain! Glory be to Thee; save us then from the chastisement of the fire: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رَبَّنَآ إِنَّكَ مَن تُدْخِلِ النَّارَ فَقَدْ أَخْزَيْتَهُۥ ۖ وَمَا لِلظَّـٰلِمِيْنَ مِنْ أَنصَارٍ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 innaka man tudkhilin nāra faqad akhzaytah ۖ wa mā liẓẓālimīna min anṣār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Lord! surely whomsoever Thou makest enter the fire, him Thou hast indeed brought to disgrace, and there shall be no helpers for the unjust: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رَّبَّنَآ إِنَّنَا سَمِعْنَا مُنَادِيًا يُنَادِيْ لِلْإِيمَـٰنِ أَنْ ءَامِنُوْا بِرَبِّكُمْ فَـَٔامَنَّا ۚ رَبَّنَا فَاغْفِرْ لَنَا ذُنُوبَنَا وَكَفِّرْ عَنَّا سَيِّـَٔاتِنَا وَتَوَفَّنَا مَعَ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 innanā sami`nā munādiyan yunādī lil-iymāni an āminū birabbikum fa-āmannā ۚ rabbanā faghfir lanā dhunūbanā wakaffir `annā sayyi-ātinā watawaffanā ma`al-abrār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Lord! surely we have heard a preacher calling to the faith, saying: Believe in your Lord, so we did believe; Our Lord! forgive us therefore our faults, and cover our evil deeds and make us die with the righteous.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وَءَاتِنَا مَا وَعَدتَّنَا عَلَى رُسُلِكَ وَلَا تُخْزِنَا يَوْمَ الْقِيَـٰمَةِ ۗ إِنَّكَ لَا تُخْلِفُ الْمِيعَادَ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 wa-ātinā mā wa`adtanā `alā rusulika walā tukhzinā yawmal qiyāmah ۗ innaka lā tukhliful mī`ād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Lord! and grant us what Thou hast promised us by Thy apostles; and disgrace us not on the day of resurrection; surely Thou dost not fail to perform the promise.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After waking up [3:190-194]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